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76" r:id="rId4"/>
    <p:sldId id="277" r:id="rId5"/>
    <p:sldId id="278" r:id="rId6"/>
  </p:sldIdLst>
  <p:sldSz cx="12192000" cy="685800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2C9"/>
    <a:srgbClr val="C31126"/>
    <a:srgbClr val="F43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EAAC6F-0293-4BA0-8883-A45F2C4D56DA}" v="15" dt="2020-07-18T22:38:40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97" autoAdjust="0"/>
    <p:restoredTop sz="61683" autoAdjust="0"/>
  </p:normalViewPr>
  <p:slideViewPr>
    <p:cSldViewPr>
      <p:cViewPr varScale="1">
        <p:scale>
          <a:sx n="25" d="100"/>
          <a:sy n="25" d="100"/>
        </p:scale>
        <p:origin x="754" y="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530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ADEAAC6F-0293-4BA0-8883-A45F2C4D56DA}"/>
    <pc:docChg chg="modSld modShowInfo">
      <pc:chgData name="Stan Cox" userId="9376f276357bfffd" providerId="LiveId" clId="{ADEAAC6F-0293-4BA0-8883-A45F2C4D56DA}" dt="2020-07-19T17:50:22.520" v="34" actId="2744"/>
      <pc:docMkLst>
        <pc:docMk/>
      </pc:docMkLst>
      <pc:sldChg chg="modNotesTx">
        <pc:chgData name="Stan Cox" userId="9376f276357bfffd" providerId="LiveId" clId="{ADEAAC6F-0293-4BA0-8883-A45F2C4D56DA}" dt="2020-07-18T22:34:34.654" v="1" actId="6549"/>
        <pc:sldMkLst>
          <pc:docMk/>
          <pc:sldMk cId="0" sldId="256"/>
        </pc:sldMkLst>
      </pc:sldChg>
      <pc:sldChg chg="modTransition modNotesTx">
        <pc:chgData name="Stan Cox" userId="9376f276357bfffd" providerId="LiveId" clId="{ADEAAC6F-0293-4BA0-8883-A45F2C4D56DA}" dt="2020-07-18T22:36:10.331" v="17"/>
        <pc:sldMkLst>
          <pc:docMk/>
          <pc:sldMk cId="2984338897" sldId="275"/>
        </pc:sldMkLst>
      </pc:sldChg>
      <pc:sldChg chg="modAnim">
        <pc:chgData name="Stan Cox" userId="9376f276357bfffd" providerId="LiveId" clId="{ADEAAC6F-0293-4BA0-8883-A45F2C4D56DA}" dt="2020-07-18T22:38:40.347" v="33"/>
        <pc:sldMkLst>
          <pc:docMk/>
          <pc:sldMk cId="1598972308" sldId="276"/>
        </pc:sldMkLst>
      </pc:sldChg>
      <pc:sldChg chg="modSp mod modTransition">
        <pc:chgData name="Stan Cox" userId="9376f276357bfffd" providerId="LiveId" clId="{ADEAAC6F-0293-4BA0-8883-A45F2C4D56DA}" dt="2020-07-18T22:37:57.350" v="29"/>
        <pc:sldMkLst>
          <pc:docMk/>
          <pc:sldMk cId="941613576" sldId="277"/>
        </pc:sldMkLst>
        <pc:spChg chg="mod">
          <ac:chgData name="Stan Cox" userId="9376f276357bfffd" providerId="LiveId" clId="{ADEAAC6F-0293-4BA0-8883-A45F2C4D56DA}" dt="2020-07-18T22:37:29.519" v="25" actId="1076"/>
          <ac:spMkLst>
            <pc:docMk/>
            <pc:sldMk cId="941613576" sldId="277"/>
            <ac:spMk id="2051" creationId="{B731211C-0EDE-4B29-AA2E-3EDCB90E3AF4}"/>
          </ac:spMkLst>
        </pc:spChg>
      </pc:sldChg>
      <pc:sldChg chg="modTransition modNotesTx">
        <pc:chgData name="Stan Cox" userId="9376f276357bfffd" providerId="LiveId" clId="{ADEAAC6F-0293-4BA0-8883-A45F2C4D56DA}" dt="2020-07-18T22:35:50.702" v="16"/>
        <pc:sldMkLst>
          <pc:docMk/>
          <pc:sldMk cId="1937646864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F553C26-2A24-4B67-AC2E-B9D65644AE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r>
              <a:rPr lang="en-US" altLang="en-US"/>
              <a:t>How’s Your Relationship With God	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ECE545C-49C4-4635-8A5C-D4BF089050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r>
              <a:rPr lang="en-US" altLang="en-US"/>
              <a:t>May 25, 2008 AM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ABD4C75-0CDA-45E3-9714-09589361E61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r>
              <a:rPr lang="en-US" altLang="en-US"/>
              <a:t>West Side church of Christ, Stan Cox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4C05972-7722-40DE-8118-045207DC36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2AB9D75F-FEAE-4A4A-AAB9-73132A9AE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BFB4A8F-AF80-49FD-9A47-2B13546E23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B464FC3-6EC2-4779-BC34-91BCA47D42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0FAF5B17-27F8-4B5E-87D8-E7493B787DC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1468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E690C4E8-DD0B-4B1C-A6D3-3FFAE2CD12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206FF271-32EE-435B-A49A-2CDB5EC557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82165BD2-40FD-479E-B095-55AD10AD11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2ED057F5-7606-446E-81D6-966FF821E4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6004A9-F776-4442-AFD0-558893AD0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52971-1D90-4EDC-A99E-1DED1A5948F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D666A26-F65C-417A-83DC-2A9FE33FD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146800" cy="3457575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EB0A12A-1214-437F-9969-991ED7886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6004A9-F776-4442-AFD0-558893AD0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52971-1D90-4EDC-A99E-1DED1A5948F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D666A26-F65C-417A-83DC-2A9FE33FD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146800" cy="3457575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EB0A12A-1214-437F-9969-991ED7886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(John 14:6-11), </a:t>
            </a:r>
            <a:r>
              <a:rPr lang="en-US" altLang="en-US" sz="1200" i="1" dirty="0">
                <a:latin typeface="+mn-lt"/>
              </a:rPr>
              <a:t>“Jesus said to him, “I am the way, the truth, and the life. No one comes to the Father except through Me.  </a:t>
            </a:r>
            <a:r>
              <a:rPr lang="en-US" altLang="en-US" sz="1200" i="1" baseline="30000" dirty="0">
                <a:latin typeface="+mn-lt"/>
              </a:rPr>
              <a:t>7 </a:t>
            </a:r>
            <a:r>
              <a:rPr lang="en-US" altLang="en-US" sz="1200" i="1" dirty="0">
                <a:latin typeface="+mn-lt"/>
              </a:rPr>
              <a:t>If you had known Me, you would have known My Father also; and from now on you know Him and have seen Him.”  </a:t>
            </a:r>
            <a:r>
              <a:rPr lang="en-US" altLang="en-US" sz="1200" i="1" baseline="30000" dirty="0">
                <a:latin typeface="+mn-lt"/>
              </a:rPr>
              <a:t>8</a:t>
            </a:r>
            <a:r>
              <a:rPr lang="en-US" altLang="en-US" sz="1200" i="1" dirty="0">
                <a:latin typeface="+mn-lt"/>
              </a:rPr>
              <a:t> Philip said to Him, “Lord, show us the Father, and it is sufficient for us.”  </a:t>
            </a:r>
            <a:r>
              <a:rPr lang="en-US" altLang="en-US" sz="1200" i="1" baseline="30000" dirty="0">
                <a:latin typeface="+mn-lt"/>
              </a:rPr>
              <a:t>9</a:t>
            </a:r>
            <a:r>
              <a:rPr lang="en-US" altLang="en-US" sz="1200" i="1" dirty="0">
                <a:latin typeface="+mn-lt"/>
              </a:rPr>
              <a:t> Jesus said to him, “Have I been with you so long, and yet you have not known Me, Philip? He who has seen Me has seen the Father; so how can you say, ‘Show us the Father’?  </a:t>
            </a:r>
            <a:r>
              <a:rPr lang="en-US" altLang="en-US" sz="1200" i="1" baseline="30000" dirty="0">
                <a:latin typeface="+mn-lt"/>
              </a:rPr>
              <a:t>10</a:t>
            </a:r>
            <a:r>
              <a:rPr lang="en-US" altLang="en-US" sz="1200" i="1" dirty="0">
                <a:latin typeface="+mn-lt"/>
              </a:rPr>
              <a:t> Do you not believe that I am in the Father, and the Father in Me? The words that I speak to you I do not speak on My own authority; but the Father who dwells in Me does the works.  </a:t>
            </a:r>
            <a:r>
              <a:rPr lang="en-US" altLang="en-US" sz="1200" i="1" baseline="30000" dirty="0">
                <a:latin typeface="+mn-lt"/>
              </a:rPr>
              <a:t>11</a:t>
            </a:r>
            <a:r>
              <a:rPr lang="en-US" altLang="en-US" sz="1200" i="1" dirty="0">
                <a:latin typeface="+mn-lt"/>
              </a:rPr>
              <a:t> Believe Me that I am in the Father and the Father in Me, or else believe Me for the sake of the works themselves.”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i="1" dirty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+mn-lt"/>
              </a:rPr>
              <a:t>Do you have a personal relationship with God?  If not, you are an enemy of the cross!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i="0" dirty="0">
                <a:latin typeface="+mn-lt"/>
              </a:rPr>
              <a:t>(Matthew 12:30), </a:t>
            </a:r>
            <a:r>
              <a:rPr lang="en-US" altLang="en-US" i="1" dirty="0">
                <a:latin typeface="+mn-lt"/>
              </a:rPr>
              <a:t>“He who is not with Me is against Me, and he who does not gather with Me scatters abroad.”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To be a Christian is to have a relationship with God, through Christ!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(Galatians 3:26-27), </a:t>
            </a:r>
            <a:r>
              <a:rPr lang="en-US" altLang="en-US" i="1" dirty="0"/>
              <a:t>“For you are all sons of God through faith in Christ Jesus. </a:t>
            </a:r>
            <a:r>
              <a:rPr lang="en-US" altLang="en-US" i="1" baseline="30000" dirty="0"/>
              <a:t>27</a:t>
            </a:r>
            <a:r>
              <a:rPr lang="en-US" altLang="en-US" i="1" dirty="0"/>
              <a:t> For as many of you as were baptized into Christ have put on Christ.”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i="1" dirty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Our Question for the Hour: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What things must be present for us to have a Personal Relationship with God?</a:t>
            </a:r>
            <a:endParaRPr lang="en-US" altLang="en-US" sz="1200" i="1" dirty="0">
              <a:latin typeface="+mn-lt"/>
            </a:endParaRPr>
          </a:p>
          <a:p>
            <a:pPr marL="1588" indent="290513">
              <a:buNone/>
            </a:pPr>
            <a:endParaRPr lang="en-US" altLang="en-US" dirty="0"/>
          </a:p>
          <a:p>
            <a:r>
              <a:rPr lang="en-US" altLang="en-US" dirty="0">
                <a:latin typeface="+mn-lt"/>
              </a:rPr>
              <a:t>Based on Sermon by Joe Price from The Spiritual Sword, (December 16, 2007)</a:t>
            </a:r>
          </a:p>
          <a:p>
            <a:r>
              <a:rPr lang="en-US" altLang="en-US" dirty="0">
                <a:latin typeface="+mn-lt"/>
              </a:rPr>
              <a:t>Preached first on May 25, 2008 AM at West Side</a:t>
            </a:r>
          </a:p>
          <a:p>
            <a:r>
              <a:rPr lang="en-US" altLang="en-US" dirty="0">
                <a:latin typeface="+mn-lt"/>
              </a:rPr>
              <a:t>Next preached on July 19, 2020 PM online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6243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6004A9-F776-4442-AFD0-558893AD0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52971-1D90-4EDC-A99E-1DED1A5948F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D666A26-F65C-417A-83DC-2A9FE33FD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146800" cy="3457575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EB0A12A-1214-437F-9969-991ED7886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b="1" cap="all" baseline="0" dirty="0">
                <a:latin typeface="+mn-lt"/>
              </a:rPr>
              <a:t>Contact with God</a:t>
            </a:r>
          </a:p>
          <a:p>
            <a:r>
              <a:rPr lang="en-US" altLang="en-US" sz="1200" b="1" dirty="0">
                <a:latin typeface="+mn-lt"/>
              </a:rPr>
              <a:t>(1 John 2:12-14), </a:t>
            </a:r>
            <a:r>
              <a:rPr lang="en-US" altLang="en-US" sz="1200" i="1" dirty="0">
                <a:latin typeface="+mn-lt"/>
              </a:rPr>
              <a:t>“I write to you, little children, Because your sins are forgiven you for His name's sake. </a:t>
            </a:r>
            <a:r>
              <a:rPr lang="en-US" altLang="en-US" sz="1200" i="1" baseline="30000" dirty="0">
                <a:latin typeface="+mn-lt"/>
              </a:rPr>
              <a:t>13</a:t>
            </a:r>
            <a:r>
              <a:rPr lang="en-US" altLang="en-US" sz="1200" i="1" dirty="0">
                <a:latin typeface="+mn-lt"/>
              </a:rPr>
              <a:t> I write to you, fathers, Because you have known Him who is from the beginning. I write to you, young men, Because you have overcome the wicked one. I write to you, little children, Because you have known the Father. </a:t>
            </a:r>
            <a:r>
              <a:rPr lang="en-US" altLang="en-US" sz="1200" i="1" baseline="30000" dirty="0">
                <a:latin typeface="+mn-lt"/>
              </a:rPr>
              <a:t>14</a:t>
            </a:r>
            <a:r>
              <a:rPr lang="en-US" altLang="en-US" sz="1200" i="1" dirty="0">
                <a:latin typeface="+mn-lt"/>
              </a:rPr>
              <a:t> I have written to you, fathers, Because you have known Him who is from the beginning. I have written to you, young men, Because you are strong, and the word of God abides in you, And you have overcome the wicked one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dirty="0">
                <a:latin typeface="+mn-lt"/>
              </a:rPr>
              <a:t>(Hebrews 13:5-6), </a:t>
            </a:r>
            <a:r>
              <a:rPr lang="en-US" altLang="en-US" sz="1200" i="1" dirty="0">
                <a:latin typeface="+mn-lt"/>
              </a:rPr>
              <a:t>“Let your conduct be without covetousness; be content with such things as you have. For He Himself has said, “I will never leave you nor forsake you.” </a:t>
            </a:r>
            <a:r>
              <a:rPr lang="en-US" altLang="en-US" sz="1200" i="1" baseline="30000" dirty="0">
                <a:latin typeface="+mn-lt"/>
              </a:rPr>
              <a:t>6</a:t>
            </a:r>
            <a:r>
              <a:rPr lang="en-US" altLang="en-US" sz="1200" i="1" dirty="0">
                <a:latin typeface="+mn-lt"/>
              </a:rPr>
              <a:t> So we may boldly say: “The LORD is my helper; I will not fear. What can man do to me?”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i="1" dirty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i="0" cap="all" baseline="0" dirty="0">
                <a:latin typeface="+mn-lt"/>
              </a:rPr>
              <a:t>Spending Time Together with God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1" i="0" dirty="0">
                <a:latin typeface="+mn-lt"/>
              </a:rPr>
              <a:t>Prayer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i="0" dirty="0">
                <a:latin typeface="+mn-lt"/>
              </a:rPr>
              <a:t>(1 Thessalonians 5:17), </a:t>
            </a:r>
            <a:r>
              <a:rPr lang="en-US" altLang="en-US" sz="1200" i="1" dirty="0">
                <a:latin typeface="+mn-lt"/>
              </a:rPr>
              <a:t>“Pray without ceasing.”</a:t>
            </a:r>
          </a:p>
          <a:p>
            <a:pPr marL="1085850" marR="0" lvl="2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0" dirty="0">
                <a:latin typeface="+mn-lt"/>
              </a:rPr>
              <a:t>No man can have a fruitful relationship with God if he does not spend time with him each day in prayer.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1" i="0" dirty="0">
                <a:latin typeface="+mn-lt"/>
              </a:rPr>
              <a:t>Worship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i="0" dirty="0">
                <a:latin typeface="+mn-lt"/>
              </a:rPr>
              <a:t>(Hebrews 10:24-25), </a:t>
            </a:r>
            <a:r>
              <a:rPr lang="en-US" altLang="en-US" sz="1200" i="1" dirty="0">
                <a:latin typeface="+mn-lt"/>
              </a:rPr>
              <a:t>“And let us consider one another in order to stir up love and good works, </a:t>
            </a:r>
            <a:r>
              <a:rPr lang="en-US" altLang="en-US" sz="1200" i="1" baseline="30000" dirty="0">
                <a:latin typeface="+mn-lt"/>
              </a:rPr>
              <a:t>25</a:t>
            </a:r>
            <a:r>
              <a:rPr lang="en-US" altLang="en-US" sz="1200" i="1" dirty="0">
                <a:latin typeface="+mn-lt"/>
              </a:rPr>
              <a:t> not forsaking the assembling of ourselves together, as is the manner of some, but exhorting one another, and so much the more as you see the Day approaching.”</a:t>
            </a:r>
          </a:p>
          <a:p>
            <a:pPr marL="1085850" marR="0" lvl="2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0" dirty="0">
                <a:latin typeface="+mn-lt"/>
              </a:rPr>
              <a:t>When we worship, we are in the presence of God!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1200" b="0" dirty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cap="all" baseline="0" dirty="0">
                <a:latin typeface="+mn-lt"/>
              </a:rPr>
              <a:t>Trust in God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1" dirty="0">
                <a:latin typeface="+mn-lt"/>
              </a:rPr>
              <a:t>Example:  Abraham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dirty="0">
                <a:latin typeface="+mn-lt"/>
              </a:rPr>
              <a:t>(James 1:21-23), </a:t>
            </a:r>
            <a:r>
              <a:rPr lang="en-US" altLang="en-US" sz="1200" b="0" i="1" dirty="0">
                <a:latin typeface="+mn-lt"/>
              </a:rPr>
              <a:t>“</a:t>
            </a:r>
            <a:r>
              <a:rPr lang="en-US" altLang="en-US" sz="1200" i="1" dirty="0">
                <a:latin typeface="+mn-lt"/>
              </a:rPr>
              <a:t>Was not Abraham our father justified by works when he offered Isaac his son on the altar? </a:t>
            </a:r>
            <a:r>
              <a:rPr lang="en-US" altLang="en-US" sz="1200" i="1" baseline="30000" dirty="0">
                <a:latin typeface="+mn-lt"/>
              </a:rPr>
              <a:t>22</a:t>
            </a:r>
            <a:r>
              <a:rPr lang="en-US" altLang="en-US" sz="1200" i="1" dirty="0">
                <a:latin typeface="+mn-lt"/>
              </a:rPr>
              <a:t> Do you see that faith was working together with his works, and by works faith was made perfect? </a:t>
            </a:r>
            <a:r>
              <a:rPr lang="en-US" altLang="en-US" sz="1200" i="1" baseline="30000" dirty="0">
                <a:latin typeface="+mn-lt"/>
              </a:rPr>
              <a:t>23</a:t>
            </a:r>
            <a:r>
              <a:rPr lang="en-US" altLang="en-US" sz="1200" i="1" dirty="0">
                <a:latin typeface="+mn-lt"/>
              </a:rPr>
              <a:t> And the Scripture was fulfilled which says, “Abraham believed God, and it was accounted to him for righteousness.” And he was called the friend of God.</a:t>
            </a:r>
            <a:endParaRPr lang="en-US" altLang="en-US" sz="1200" b="0" i="1" dirty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dirty="0">
                <a:latin typeface="+mn-lt"/>
              </a:rPr>
              <a:t>(1 John 2:3-5), </a:t>
            </a:r>
            <a:r>
              <a:rPr lang="en-US" altLang="en-US" sz="1200" b="0" i="1" dirty="0">
                <a:latin typeface="+mn-lt"/>
              </a:rPr>
              <a:t>“</a:t>
            </a:r>
            <a:r>
              <a:rPr lang="en-US" altLang="en-US" sz="1200" i="1" dirty="0">
                <a:latin typeface="+mn-lt"/>
              </a:rPr>
              <a:t>Now by this we know that we know Him, if we keep His commandments. </a:t>
            </a:r>
            <a:r>
              <a:rPr lang="en-US" altLang="en-US" sz="1200" i="1" baseline="30000" dirty="0">
                <a:latin typeface="+mn-lt"/>
              </a:rPr>
              <a:t>4</a:t>
            </a:r>
            <a:r>
              <a:rPr lang="en-US" altLang="en-US" sz="1200" i="1" dirty="0">
                <a:latin typeface="+mn-lt"/>
              </a:rPr>
              <a:t> He who says, “I know Him,” and does not keep His commandments, is a liar, and the truth is not in him. </a:t>
            </a:r>
            <a:r>
              <a:rPr lang="en-US" altLang="en-US" sz="1200" i="1" baseline="30000" dirty="0">
                <a:latin typeface="+mn-lt"/>
              </a:rPr>
              <a:t>5</a:t>
            </a:r>
            <a:r>
              <a:rPr lang="en-US" altLang="en-US" sz="1200" i="1" dirty="0">
                <a:latin typeface="+mn-lt"/>
              </a:rPr>
              <a:t> But whoever keeps His word, truly the love of God is perfected in him. By this we know that we are in Him.”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1200" b="0" i="1" dirty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i="0" cap="all" baseline="0" dirty="0">
                <a:latin typeface="+mn-lt"/>
              </a:rPr>
              <a:t>Nurturing that Relationship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i="0" dirty="0">
                <a:latin typeface="+mn-lt"/>
              </a:rPr>
              <a:t>(John 14:23), </a:t>
            </a:r>
            <a:r>
              <a:rPr lang="en-US" altLang="en-US" sz="1200" b="0" i="1" dirty="0">
                <a:latin typeface="+mn-lt"/>
              </a:rPr>
              <a:t>“Jesus answered and said to him, “If anyone loves Me, he will keep My word; and My Father will love him, and We will come to him and make Our                home with him.”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i="0" dirty="0">
                <a:latin typeface="+mn-lt"/>
              </a:rPr>
              <a:t>(Ephesians 5:8-11), </a:t>
            </a:r>
            <a:r>
              <a:rPr lang="en-US" altLang="en-US" sz="1200" b="1" i="1" dirty="0">
                <a:latin typeface="+mn-lt"/>
              </a:rPr>
              <a:t>“</a:t>
            </a:r>
            <a:r>
              <a:rPr lang="en-US" altLang="en-US" sz="1200" i="1" dirty="0">
                <a:latin typeface="+mn-lt"/>
              </a:rPr>
              <a:t>For you were once darkness, but now you are light in the Lord. Walk as children of light </a:t>
            </a:r>
            <a:r>
              <a:rPr lang="en-US" altLang="en-US" sz="1200" i="1" baseline="30000" dirty="0">
                <a:latin typeface="+mn-lt"/>
              </a:rPr>
              <a:t>9</a:t>
            </a:r>
            <a:r>
              <a:rPr lang="en-US" altLang="en-US" sz="1200" i="1" dirty="0">
                <a:latin typeface="+mn-lt"/>
              </a:rPr>
              <a:t> (for the fruit of the Spirit is in all goodness, righteousness, and truth), </a:t>
            </a:r>
            <a:r>
              <a:rPr lang="en-US" altLang="en-US" sz="1200" i="1" baseline="30000" dirty="0">
                <a:latin typeface="+mn-lt"/>
              </a:rPr>
              <a:t>10</a:t>
            </a:r>
            <a:r>
              <a:rPr lang="en-US" altLang="en-US" sz="1200" i="1" dirty="0">
                <a:latin typeface="+mn-lt"/>
              </a:rPr>
              <a:t> finding out what is acceptable to the Lord. </a:t>
            </a:r>
            <a:r>
              <a:rPr lang="en-US" altLang="en-US" sz="1200" i="1" baseline="30000" dirty="0">
                <a:latin typeface="+mn-lt"/>
              </a:rPr>
              <a:t>11</a:t>
            </a:r>
            <a:r>
              <a:rPr lang="en-US" altLang="en-US" sz="1200" i="1" dirty="0">
                <a:latin typeface="+mn-lt"/>
              </a:rPr>
              <a:t> And have no fellowship with the unfruitful works of darkness, but rather expose them.</a:t>
            </a:r>
            <a:endParaRPr lang="en-US" altLang="en-US" sz="1200" b="1" i="1" dirty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14418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6004A9-F776-4442-AFD0-558893AD0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52971-1D90-4EDC-A99E-1DED1A5948F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D666A26-F65C-417A-83DC-2A9FE33FD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146800" cy="3457575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EB0A12A-1214-437F-9969-991ED7886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i="0" dirty="0">
                <a:latin typeface="+mn-lt"/>
              </a:rPr>
              <a:t>Conclusion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1200" b="1" i="0" dirty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i="0" dirty="0">
                <a:latin typeface="+mn-lt"/>
              </a:rPr>
              <a:t>The gospel call is to know God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1" i="0" dirty="0">
                <a:latin typeface="+mn-lt"/>
              </a:rPr>
              <a:t>More importantly, to be known by Him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b="1" i="0" dirty="0">
                <a:latin typeface="+mn-lt"/>
              </a:rPr>
              <a:t>(Galatians 4:8-9), </a:t>
            </a:r>
            <a:r>
              <a:rPr lang="en-US" altLang="en-US" sz="1200" i="1" dirty="0">
                <a:latin typeface="+mn-lt"/>
              </a:rPr>
              <a:t>“But then, indeed, when you did not know God, you served those which by nature are not gods. </a:t>
            </a:r>
            <a:r>
              <a:rPr lang="en-US" altLang="en-US" sz="1200" i="1" baseline="30000" dirty="0">
                <a:latin typeface="+mn-lt"/>
              </a:rPr>
              <a:t>9</a:t>
            </a:r>
            <a:r>
              <a:rPr lang="en-US" altLang="en-US" sz="1200" i="1" dirty="0">
                <a:latin typeface="+mn-lt"/>
              </a:rPr>
              <a:t> But now after you have known God, </a:t>
            </a:r>
            <a:r>
              <a:rPr lang="en-US" altLang="en-US" sz="1200" b="1" i="1" dirty="0">
                <a:latin typeface="+mn-lt"/>
              </a:rPr>
              <a:t>or rather are known by God</a:t>
            </a:r>
            <a:r>
              <a:rPr lang="en-US" altLang="en-US" sz="1200" i="1" dirty="0">
                <a:latin typeface="+mn-lt"/>
              </a:rPr>
              <a:t>, how is it that you turn again to the weak and beggarly elements, to which you desire again to be in bondage?”</a:t>
            </a:r>
          </a:p>
        </p:txBody>
      </p:sp>
    </p:spTree>
    <p:extLst>
      <p:ext uri="{BB962C8B-B14F-4D97-AF65-F5344CB8AC3E}">
        <p14:creationId xmlns:p14="http://schemas.microsoft.com/office/powerpoint/2010/main" val="1652061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6004A9-F776-4442-AFD0-558893AD0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52971-1D90-4EDC-A99E-1DED1A5948F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D666A26-F65C-417A-83DC-2A9FE33FD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146800" cy="3457575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EB0A12A-1214-437F-9969-991ED7886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12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4419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EC9C-CE7D-4727-B652-3F0B786CF5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2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16-DFA0-4BBF-A082-9646244503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77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5E8-4D57-4A85-8377-E0D72D900F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67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5714-5BFF-4B6D-9206-6ED867F3C9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36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CA25-A18F-45BC-9363-CD3686DFD3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42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479F-D4C9-425A-BD4C-26766B3B8C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02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3DB8-3036-4F9A-9892-4F97FBEAF0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10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031E-7747-428D-92CA-FC8E799B88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95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9A99-23EE-4F2E-B45C-C95A609F72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09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1780-BC46-4C1F-AED7-EB56764EC3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40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BE66-4BEF-46F9-BC5F-8C4D00EA5D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19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D0FF-E7EA-4D26-AEFE-167E9456BA2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293D4D72-5990-44C9-9238-6BA585E31D3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C3112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9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BF1E99-AAB6-4599-BA63-438168E86D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914400"/>
            <a:ext cx="9296400" cy="2971800"/>
          </a:xfrm>
          <a:ln/>
        </p:spPr>
        <p:txBody>
          <a:bodyPr anchor="ctr">
            <a:noAutofit/>
          </a:bodyPr>
          <a:lstStyle/>
          <a:p>
            <a:r>
              <a:rPr lang="en-US" altLang="en-US" sz="96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  <a:t>How’s Your</a:t>
            </a:r>
            <a:br>
              <a:rPr lang="en-US" altLang="en-US" sz="96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</a:br>
            <a:r>
              <a:rPr lang="en-US" altLang="en-US" sz="96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  <a:t>Relationship With God?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31211C-0EDE-4B29-AA2E-3EDCB90E3A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4343400"/>
            <a:ext cx="6400800" cy="1219200"/>
          </a:xfrm>
          <a:ln/>
        </p:spPr>
        <p:txBody>
          <a:bodyPr>
            <a:noAutofit/>
          </a:bodyPr>
          <a:lstStyle/>
          <a:p>
            <a:r>
              <a:rPr lang="en-US" altLang="en-US" sz="6600" dirty="0"/>
              <a:t>John 14:6-11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BF1E99-AAB6-4599-BA63-438168E86D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189892"/>
            <a:ext cx="6172200" cy="2209800"/>
          </a:xfrm>
          <a:ln/>
        </p:spPr>
        <p:txBody>
          <a:bodyPr anchor="ctr">
            <a:noAutofit/>
          </a:bodyPr>
          <a:lstStyle/>
          <a:p>
            <a:r>
              <a:rPr lang="en-US" altLang="en-US" sz="72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  <a:t>How’s Your</a:t>
            </a:r>
            <a:br>
              <a:rPr lang="en-US" altLang="en-US" sz="72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</a:br>
            <a:r>
              <a:rPr lang="en-US" altLang="en-US" sz="72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  <a:t>Relationship With God?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31211C-0EDE-4B29-AA2E-3EDCB90E3A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76350" y="3810000"/>
            <a:ext cx="4838700" cy="1219200"/>
          </a:xfrm>
          <a:ln/>
        </p:spPr>
        <p:txBody>
          <a:bodyPr>
            <a:noAutofit/>
          </a:bodyPr>
          <a:lstStyle/>
          <a:p>
            <a:r>
              <a:rPr lang="en-US" altLang="en-US" sz="4800" dirty="0"/>
              <a:t>John 14:6-11</a:t>
            </a:r>
          </a:p>
        </p:txBody>
      </p:sp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95A4E8AD-6FE9-43CA-BE91-0788843AE401}"/>
              </a:ext>
            </a:extLst>
          </p:cNvPr>
          <p:cNvSpPr/>
          <p:nvPr/>
        </p:nvSpPr>
        <p:spPr>
          <a:xfrm>
            <a:off x="7620000" y="762000"/>
            <a:ext cx="4114800" cy="4876800"/>
          </a:xfrm>
          <a:prstGeom prst="round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94BB06D0-D88A-4B45-B986-CCEE9FF9CA36}"/>
              </a:ext>
            </a:extLst>
          </p:cNvPr>
          <p:cNvSpPr/>
          <p:nvPr/>
        </p:nvSpPr>
        <p:spPr>
          <a:xfrm>
            <a:off x="7643446" y="5867400"/>
            <a:ext cx="4114800" cy="685800"/>
          </a:xfrm>
          <a:prstGeom prst="round2Diag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BCBB2-1592-4633-8EF6-ED31F881FD76}"/>
              </a:ext>
            </a:extLst>
          </p:cNvPr>
          <p:cNvSpPr txBox="1"/>
          <p:nvPr/>
        </p:nvSpPr>
        <p:spPr>
          <a:xfrm>
            <a:off x="7858739" y="5919180"/>
            <a:ext cx="3355021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Bebas Neue" panose="020B0606020202050201" pitchFamily="34" charset="0"/>
              </a:rPr>
              <a:t>Stan Cox</a:t>
            </a:r>
          </a:p>
          <a:p>
            <a:r>
              <a:rPr lang="en-US" sz="1600" b="1" dirty="0"/>
              <a:t>Evangelist, West Side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2984338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BF1E99-AAB6-4599-BA63-438168E86D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6934200" cy="1600200"/>
          </a:xfrm>
          <a:ln/>
        </p:spPr>
        <p:txBody>
          <a:bodyPr anchor="ctr">
            <a:noAutofit/>
          </a:bodyPr>
          <a:lstStyle/>
          <a:p>
            <a:r>
              <a:rPr lang="en-US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  <a:t>What a Relationship with God Requires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31211C-0EDE-4B29-AA2E-3EDCB90E3A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6629400" cy="4953000"/>
          </a:xfrm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4400" b="1" dirty="0">
                <a:latin typeface="Bebas Neue" panose="020B0606020202050201" pitchFamily="34" charset="0"/>
              </a:rPr>
              <a:t>Contact with God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3600" dirty="0"/>
              <a:t>1 John 2:12-14; Hebrews 13:5-6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altLang="en-US" sz="1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4400" b="1" dirty="0">
                <a:latin typeface="Bebas Neue" panose="020B0606020202050201" pitchFamily="34" charset="0"/>
              </a:rPr>
              <a:t>Spending Time Together with God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3600" dirty="0"/>
              <a:t>1 Thess. 5:17; Hebrews 10:24-25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altLang="en-US" sz="1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4400" b="1" dirty="0">
                <a:latin typeface="Bebas Neue" panose="020B0606020202050201" pitchFamily="34" charset="0"/>
              </a:rPr>
              <a:t>Trust in God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3600" dirty="0"/>
              <a:t>James 2:21-23; 1 John 2:3-5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altLang="en-US" sz="1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4400" b="1" dirty="0">
                <a:latin typeface="Bebas Neue" panose="020B0606020202050201" pitchFamily="34" charset="0"/>
              </a:rPr>
              <a:t>Nurturing That Relationship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3600" dirty="0"/>
              <a:t>John 14:23; Ephesians 5:8-11</a:t>
            </a:r>
          </a:p>
          <a:p>
            <a:endParaRPr lang="en-US" altLang="en-US" sz="3600" dirty="0"/>
          </a:p>
          <a:p>
            <a:endParaRPr lang="en-US" altLang="en-US" sz="4800" dirty="0"/>
          </a:p>
        </p:txBody>
      </p:sp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95A4E8AD-6FE9-43CA-BE91-0788843AE401}"/>
              </a:ext>
            </a:extLst>
          </p:cNvPr>
          <p:cNvSpPr/>
          <p:nvPr/>
        </p:nvSpPr>
        <p:spPr>
          <a:xfrm>
            <a:off x="7620000" y="762000"/>
            <a:ext cx="4114800" cy="4876800"/>
          </a:xfrm>
          <a:prstGeom prst="round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94BB06D0-D88A-4B45-B986-CCEE9FF9CA36}"/>
              </a:ext>
            </a:extLst>
          </p:cNvPr>
          <p:cNvSpPr/>
          <p:nvPr/>
        </p:nvSpPr>
        <p:spPr>
          <a:xfrm>
            <a:off x="7643446" y="5867400"/>
            <a:ext cx="4114800" cy="685800"/>
          </a:xfrm>
          <a:prstGeom prst="round2Diag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BCBB2-1592-4633-8EF6-ED31F881FD76}"/>
              </a:ext>
            </a:extLst>
          </p:cNvPr>
          <p:cNvSpPr txBox="1"/>
          <p:nvPr/>
        </p:nvSpPr>
        <p:spPr>
          <a:xfrm>
            <a:off x="7858739" y="5919180"/>
            <a:ext cx="3355021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Bebas Neue" panose="020B0606020202050201" pitchFamily="34" charset="0"/>
              </a:rPr>
              <a:t>Stan Cox</a:t>
            </a:r>
          </a:p>
          <a:p>
            <a:r>
              <a:rPr lang="en-US" sz="1600" b="1" dirty="0"/>
              <a:t>Evangelist, West Side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159897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BF1E99-AAB6-4599-BA63-438168E86D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6934200" cy="1600200"/>
          </a:xfrm>
          <a:ln/>
        </p:spPr>
        <p:txBody>
          <a:bodyPr anchor="ctr">
            <a:noAutofit/>
          </a:bodyPr>
          <a:lstStyle/>
          <a:p>
            <a:r>
              <a:rPr lang="en-US" altLang="en-US" sz="72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  <a:t>Conclusion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31211C-0EDE-4B29-AA2E-3EDCB90E3A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0100" y="2502390"/>
            <a:ext cx="6096000" cy="3733800"/>
          </a:xfrm>
          <a:ln/>
        </p:spPr>
        <p:txBody>
          <a:bodyPr>
            <a:noAutofit/>
          </a:bodyPr>
          <a:lstStyle/>
          <a:p>
            <a:pPr indent="284163" algn="l">
              <a:lnSpc>
                <a:spcPct val="80000"/>
              </a:lnSpc>
              <a:spcBef>
                <a:spcPts val="0"/>
              </a:spcBef>
            </a:pPr>
            <a:r>
              <a:rPr lang="en-US" altLang="en-US" sz="4000" dirty="0"/>
              <a:t>The Gospel call is to know God; and, more importantly,   to be known by Him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en-US" altLang="en-US" sz="4800" b="1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4800" b="1" dirty="0"/>
              <a:t>Galatians 4:8-9</a:t>
            </a:r>
          </a:p>
          <a:p>
            <a:endParaRPr lang="en-US" altLang="en-US" sz="3600" dirty="0"/>
          </a:p>
          <a:p>
            <a:endParaRPr lang="en-US" altLang="en-US" sz="4800" dirty="0"/>
          </a:p>
        </p:txBody>
      </p:sp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95A4E8AD-6FE9-43CA-BE91-0788843AE401}"/>
              </a:ext>
            </a:extLst>
          </p:cNvPr>
          <p:cNvSpPr/>
          <p:nvPr/>
        </p:nvSpPr>
        <p:spPr>
          <a:xfrm>
            <a:off x="7620000" y="762000"/>
            <a:ext cx="4114800" cy="4876800"/>
          </a:xfrm>
          <a:prstGeom prst="round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94BB06D0-D88A-4B45-B986-CCEE9FF9CA36}"/>
              </a:ext>
            </a:extLst>
          </p:cNvPr>
          <p:cNvSpPr/>
          <p:nvPr/>
        </p:nvSpPr>
        <p:spPr>
          <a:xfrm>
            <a:off x="7643446" y="5867400"/>
            <a:ext cx="4114800" cy="685800"/>
          </a:xfrm>
          <a:prstGeom prst="round2Diag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BCBB2-1592-4633-8EF6-ED31F881FD76}"/>
              </a:ext>
            </a:extLst>
          </p:cNvPr>
          <p:cNvSpPr txBox="1"/>
          <p:nvPr/>
        </p:nvSpPr>
        <p:spPr>
          <a:xfrm>
            <a:off x="7858739" y="5919180"/>
            <a:ext cx="3355021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Bebas Neue" panose="020B0606020202050201" pitchFamily="34" charset="0"/>
              </a:rPr>
              <a:t>Stan Cox</a:t>
            </a:r>
          </a:p>
          <a:p>
            <a:r>
              <a:rPr lang="en-US" sz="1600" b="1" dirty="0"/>
              <a:t>Evangelist, West Side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9416135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3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BF1E99-AAB6-4599-BA63-438168E86D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411014"/>
            <a:ext cx="11430000" cy="2514600"/>
          </a:xfrm>
          <a:ln/>
        </p:spPr>
        <p:txBody>
          <a:bodyPr anchor="ctr">
            <a:noAutofit/>
          </a:bodyPr>
          <a:lstStyle/>
          <a:p>
            <a:r>
              <a:rPr lang="en-US" altLang="en-US" sz="72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  <a:t>For more Bible Study materials, </a:t>
            </a:r>
            <a:br>
              <a:rPr lang="en-US" altLang="en-US" sz="72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</a:br>
            <a:r>
              <a:rPr lang="en-US" altLang="en-US" sz="7200" dirty="0">
                <a:effectLst>
                  <a:outerShdw blurRad="38100" dist="38100" dir="2700000" algn="tl">
                    <a:srgbClr val="FFFFFF"/>
                  </a:outerShdw>
                </a:effectLst>
                <a:latin typeface="Mouse Memoirs" panose="02000506000000020004" pitchFamily="2" charset="0"/>
              </a:rPr>
              <a:t>go to: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31211C-0EDE-4B29-AA2E-3EDCB90E3A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962400"/>
            <a:ext cx="11049000" cy="2057400"/>
          </a:xfrm>
          <a:ln/>
        </p:spPr>
        <p:txBody>
          <a:bodyPr>
            <a:noAutofit/>
          </a:bodyPr>
          <a:lstStyle/>
          <a:p>
            <a:pPr indent="284163">
              <a:lnSpc>
                <a:spcPct val="80000"/>
              </a:lnSpc>
              <a:spcBef>
                <a:spcPts val="0"/>
              </a:spcBef>
            </a:pPr>
            <a:r>
              <a:rPr lang="en-US" altLang="en-US" sz="4800" b="1" dirty="0"/>
              <a:t>http://soundteaching.org</a:t>
            </a:r>
          </a:p>
          <a:p>
            <a:endParaRPr lang="en-US" altLang="en-US" sz="3600" dirty="0"/>
          </a:p>
          <a:p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937646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1139</Words>
  <Application>Microsoft Office PowerPoint</Application>
  <PresentationFormat>Widescreen</PresentationFormat>
  <Paragraphs>72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Bebas Neue</vt:lpstr>
      <vt:lpstr>Calibri</vt:lpstr>
      <vt:lpstr>Calibri Light</vt:lpstr>
      <vt:lpstr>Mouse Memoirs</vt:lpstr>
      <vt:lpstr>Default Design</vt:lpstr>
      <vt:lpstr>How’s Your Relationship With God?</vt:lpstr>
      <vt:lpstr>How’s Your Relationship With God?</vt:lpstr>
      <vt:lpstr>What a Relationship with God Requires</vt:lpstr>
      <vt:lpstr>Conclusion</vt:lpstr>
      <vt:lpstr>For more Bible Study materials,  go to:</vt:lpstr>
    </vt:vector>
  </TitlesOfParts>
  <Company>West 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How’s Your Relationship With God?</dc:title>
  <dc:creator>Stan Cox</dc:creator>
  <cp:lastModifiedBy>Stan Cox</cp:lastModifiedBy>
  <cp:revision>15</cp:revision>
  <dcterms:created xsi:type="dcterms:W3CDTF">2008-05-25T05:44:00Z</dcterms:created>
  <dcterms:modified xsi:type="dcterms:W3CDTF">2020-07-19T17:50:56Z</dcterms:modified>
</cp:coreProperties>
</file>